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77" r:id="rId3"/>
    <p:sldId id="273" r:id="rId4"/>
    <p:sldId id="274" r:id="rId5"/>
    <p:sldId id="275" r:id="rId6"/>
    <p:sldId id="276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77" d="100"/>
          <a:sy n="77" d="100"/>
        </p:scale>
        <p:origin x="-29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96E2D-EA10-403D-9744-7042621B234E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35CA3-341B-470B-9945-EE2FB6D0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A70544C-19C8-4E8C-A359-CC7B768D8C15}" type="datetimeFigureOut">
              <a:rPr lang="en-US" smtClean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9CAC1E-4FC5-43EE-A58B-5C20DA47F58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1522" y="152400"/>
            <a:ext cx="87630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6"/>
            <a:ext cx="6777318" cy="3108063"/>
          </a:xfrm>
        </p:spPr>
        <p:txBody>
          <a:bodyPr/>
          <a:lstStyle/>
          <a:p>
            <a:r>
              <a:rPr lang="en-US" dirty="0" smtClean="0"/>
              <a:t>From the A.A. Home Group </a:t>
            </a:r>
            <a:br>
              <a:rPr lang="en-US" dirty="0" smtClean="0"/>
            </a:br>
            <a:r>
              <a:rPr lang="en-US" dirty="0" smtClean="0"/>
              <a:t>to General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1522" y="152400"/>
            <a:ext cx="87630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057400" y="597932"/>
            <a:ext cx="5029200" cy="47360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16822" y="228600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A.A. Group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3528291"/>
            <a:ext cx="166584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Grapevine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0626" y="3024538"/>
            <a:ext cx="298030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Public Information 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191000"/>
            <a:ext cx="169790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Treatment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5174" y="1619979"/>
            <a:ext cx="165301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Secretary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13" y="1619979"/>
            <a:ext cx="162095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Treasurer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0815" y="4157937"/>
            <a:ext cx="201208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Corrections 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9476" y="4752896"/>
            <a:ext cx="71686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CPC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528291"/>
            <a:ext cx="144142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Archives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6630" y="2655206"/>
            <a:ext cx="279435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Answering Service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575" y="2204669"/>
            <a:ext cx="169790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Literature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907" y="2177497"/>
            <a:ext cx="256993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Bridging the Gap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334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These are the people carrying our message of </a:t>
            </a:r>
          </a:p>
          <a:p>
            <a:pPr algn="ctr"/>
            <a:r>
              <a:rPr lang="en-US" sz="2800" b="1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recovery to the suffering alcoholic</a:t>
            </a:r>
            <a:endParaRPr lang="en-US" sz="2800" b="1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666" y="3528291"/>
            <a:ext cx="68480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GSR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3275" y="997328"/>
            <a:ext cx="1954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Chairperson</a:t>
            </a:r>
            <a:endParaRPr lang="en-US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2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8600" y="381000"/>
            <a:ext cx="25146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52800" y="381000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93971" y="750331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3429000"/>
            <a:ext cx="26670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0" y="3460875"/>
            <a:ext cx="27432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199" y="3396342"/>
            <a:ext cx="2688771" cy="254725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322" y="90273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133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24872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4075" y="371202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438694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457160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071" y="1339725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1556" y="1433394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09856" y="2402223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00" y="4767161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3733800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399466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0800" y="21336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6656" y="56566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6905" y="429985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2442" y="52578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5906" y="191588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7589" y="5136493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6786" y="1709057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7472" y="934997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08433" y="515748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1280" y="494015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51532" y="430063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3165" y="180272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0800" y="171955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5513" y="180272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14704" y="465908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2852" y="4202277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1838" y="36253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01700" y="142830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065" y="397524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5706" y="130432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7922" y="478775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69972" y="108739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8628" y="484375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57400" y="212466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97563" y="2971408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A.A. Groups in a District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620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52400" y="76200"/>
            <a:ext cx="89154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8600" y="381000"/>
            <a:ext cx="25146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52800" y="381000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93971" y="750331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3429000"/>
            <a:ext cx="26670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0" y="3460875"/>
            <a:ext cx="27432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199" y="3396342"/>
            <a:ext cx="2688771" cy="254725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322" y="90273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133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24872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4075" y="371202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438694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457160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071" y="1339725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1556" y="1433394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09856" y="2402223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00" y="4767161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3733800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399466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0800" y="21336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6656" y="56566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6905" y="429985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2442" y="52578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5906" y="191588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7589" y="5136493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6786" y="1709057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7472" y="934997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08433" y="515748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1280" y="494015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51532" y="430063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3165" y="180272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0800" y="171955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5513" y="180272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14704" y="465908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2852" y="4202277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1838" y="36253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01700" y="142830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065" y="397524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5706" y="130432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7922" y="478775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69972" y="108739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8628" y="484375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57400" y="212466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97563" y="2971408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A.A. Groups in a District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12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8600" y="381000"/>
            <a:ext cx="25146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52800" y="381000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93971" y="750331"/>
            <a:ext cx="2667000" cy="240574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3429000"/>
            <a:ext cx="26670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0" y="3460875"/>
            <a:ext cx="2743200" cy="2590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199" y="3396342"/>
            <a:ext cx="2688771" cy="254725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322" y="90273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9795" y="121453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144" y="154166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6397" y="5334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7225" y="175533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265" y="203289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0413" y="5059529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2433" y="4682823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1200" y="3758930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5313" y="5376591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2433" y="4103132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8363" y="4396423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09481" y="157067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42390" y="90151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4576" y="1304329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7966" y="2602077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5906" y="191588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8567" y="231826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08866" y="485195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93852" y="375647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78845" y="5221291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4519" y="4237183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51532" y="430063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57400" y="4606515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0481" y="71806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5513" y="180272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3879" y="111966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7261" y="161806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42509" y="141118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3272" y="223360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9265" y="3571806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27" y="3943596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95706" y="398832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065" y="434457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5133" y="5033984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2245" y="474654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17472" y="297140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A.A. District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54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000"/>
                            </p:stCondLst>
                            <p:childTnLst>
                              <p:par>
                                <p:cTn id="26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4000"/>
                            </p:stCondLst>
                            <p:childTnLst>
                              <p:par>
                                <p:cTn id="2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13698 -0.23032 L 0.42482 -0.24097 L -0.15087 0.19422 " pathEditMode="relative" rAng="0" ptsTypes="AAAA">
                                      <p:cBhvr>
                                        <p:cTn id="28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000"/>
                            </p:stCondLst>
                            <p:childTnLst>
                              <p:par>
                                <p:cTn id="28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7000"/>
                            </p:stCondLst>
                            <p:childTnLst>
                              <p:par>
                                <p:cTn id="31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26 0.00741 L 0.04826 -0.14907 L -0.10694 -0.25301 L -0.29236 -0.28588 L -0.47639 -0.28171 L -0.63819 -0.25093 L -0.59427 0.09583 L -0.65174 0.22176 L -0.94844 0.26574 " pathEditMode="relative" rAng="0" ptsTypes="AAAAAAAAA">
                                      <p:cBhvr>
                                        <p:cTn id="3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2" y="-1759"/>
                                    </p:animMotion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7" grpId="2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4" grpId="2"/>
      <p:bldP spid="25" grpId="0"/>
      <p:bldP spid="25" grpId="1"/>
      <p:bldP spid="26" grpId="0"/>
      <p:bldP spid="26" grpId="1"/>
      <p:bldP spid="26" grpId="2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1" grpId="2"/>
      <p:bldP spid="42" grpId="0"/>
      <p:bldP spid="42" grpId="1"/>
      <p:bldP spid="43" grpId="0"/>
      <p:bldP spid="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2318"/>
            <a:ext cx="88392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622" y="64186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0668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2099" y="88135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622" y="158853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756" y="457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57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1743" y="88135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508" y="13128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9740" y="142329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8417" y="121646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27253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8591" y="27253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7971" y="53340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8467" y="53300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90195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4296" y="84712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7439" y="24026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5424" y="110799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66246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3182" y="3487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12866" y="34834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1432" y="88949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2991" y="118419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5857" y="84712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92248" y="125883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33034" y="42258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21432" y="120596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61619" y="65118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29825" y="2286000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14139" y="2480769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8016" y="195786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580" y="280773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94276" y="225373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4182" y="3089586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43958" y="2665435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97287" y="345891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19868" y="345891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Archives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36929" y="2720254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06296" y="300093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04097" y="2535588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7417" y="3274252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38801" y="2523528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1829" y="3456961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86763" y="2868741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38801" y="3098515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17349" y="3641627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97287" y="47244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9921" y="450746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56939" y="5093732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38949" y="4365954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92248" y="5473167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28249" y="528850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03144" y="490906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42278" y="5842499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55258" y="585338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73248" y="4203059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73454" y="602716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Grapevine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02790" y="43228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87678" y="608472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06110" y="43228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7508" y="499693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53901" y="49090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08022" y="361131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4969" y="591133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53321" y="616053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79033" y="60960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20811" y="4876800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4850" y="2350922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66570" y="1773198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5111" y="4312307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70753" y="1682200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6513" y="5704896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33342" y="5409418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1814" y="2992007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 Delegate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58433" y="2141748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Northern Illinois Area 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918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5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"/>
                            </p:stCondLst>
                            <p:childTnLst>
                              <p:par>
                                <p:cTn id="1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500"/>
                            </p:stCondLst>
                            <p:childTnLst>
                              <p:par>
                                <p:cTn id="1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000"/>
                            </p:stCondLst>
                            <p:childTnLst>
                              <p:par>
                                <p:cTn id="2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7500"/>
                            </p:stCondLst>
                            <p:childTnLst>
                              <p:par>
                                <p:cTn id="21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000"/>
                            </p:stCondLst>
                            <p:childTnLst>
                              <p:par>
                                <p:cTn id="2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9500"/>
                            </p:stCondLst>
                            <p:childTnLst>
                              <p:par>
                                <p:cTn id="2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8" grpId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6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snipes\AppData\Local\Microsoft\Windows\Temporary Internet Files\Content.IE5\R9NEDN0N\sun-silhouette-peop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22"/>
            <a:ext cx="9144000" cy="675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868" y="228600"/>
            <a:ext cx="7756264" cy="1219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I am responsible. When anyone, anywhere, reaches out for help, I want the hand of A.A. always to be there. And for that: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19207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I am Responsible</a:t>
            </a:r>
            <a:endParaRPr lang="en-US" sz="66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28600" y="457200"/>
            <a:ext cx="8610600" cy="6172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645152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www.aa.org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051990"/>
            <a:ext cx="388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www.aa-nia.org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Robert &amp; Lisa\AppData\Local\Microsoft\Windows\Temporary Internet Files\Content.IE5\MQINF8PJ\previe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1828800"/>
            <a:ext cx="4219575" cy="299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55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287</Words>
  <Application>Microsoft Office PowerPoint</Application>
  <PresentationFormat>On-screen Show (4:3)</PresentationFormat>
  <Paragraphs>207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From the A.A. Home Group  to General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Committees</dc:title>
  <dc:creator>Robert Snipes</dc:creator>
  <cp:lastModifiedBy>Robert &amp; Lisa</cp:lastModifiedBy>
  <cp:revision>37</cp:revision>
  <dcterms:created xsi:type="dcterms:W3CDTF">2015-03-11T13:54:41Z</dcterms:created>
  <dcterms:modified xsi:type="dcterms:W3CDTF">2017-01-22T23:09:18Z</dcterms:modified>
</cp:coreProperties>
</file>